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4" r:id="rId6"/>
    <p:sldId id="262" r:id="rId7"/>
    <p:sldId id="258" r:id="rId8"/>
    <p:sldId id="261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9D20-06A0-49FF-8032-505D597D1285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9FBC-0A35-4E4A-8CF1-8FA75EB58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9D20-06A0-49FF-8032-505D597D1285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9FBC-0A35-4E4A-8CF1-8FA75EB58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9D20-06A0-49FF-8032-505D597D1285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9FBC-0A35-4E4A-8CF1-8FA75EB58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9D20-06A0-49FF-8032-505D597D1285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9FBC-0A35-4E4A-8CF1-8FA75EB58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9D20-06A0-49FF-8032-505D597D1285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9FBC-0A35-4E4A-8CF1-8FA75EB58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9D20-06A0-49FF-8032-505D597D1285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9FBC-0A35-4E4A-8CF1-8FA75EB58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9D20-06A0-49FF-8032-505D597D1285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9FBC-0A35-4E4A-8CF1-8FA75EB58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9D20-06A0-49FF-8032-505D597D1285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9FBC-0A35-4E4A-8CF1-8FA75EB58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9D20-06A0-49FF-8032-505D597D1285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9FBC-0A35-4E4A-8CF1-8FA75EB58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9D20-06A0-49FF-8032-505D597D1285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9FBC-0A35-4E4A-8CF1-8FA75EB58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9D20-06A0-49FF-8032-505D597D1285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9FBC-0A35-4E4A-8CF1-8FA75EB5848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3D9D20-06A0-49FF-8032-505D597D1285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E29FBC-0A35-4E4A-8CF1-8FA75EB584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eff.hall@courts.w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Happening Now: Informal Hearings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26796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cap="small" dirty="0" smtClean="0"/>
              <a:t>Jeff Hall, Trial Court Administrator</a:t>
            </a:r>
          </a:p>
          <a:p>
            <a:r>
              <a:rPr lang="en-US" cap="small" dirty="0"/>
              <a:t>Deschutes County Circuit Court</a:t>
            </a:r>
          </a:p>
          <a:p>
            <a:endParaRPr lang="en-US" cap="small" dirty="0"/>
          </a:p>
        </p:txBody>
      </p:sp>
    </p:spTree>
    <p:extLst>
      <p:ext uri="{BB962C8B-B14F-4D97-AF65-F5344CB8AC3E}">
        <p14:creationId xmlns:p14="http://schemas.microsoft.com/office/powerpoint/2010/main" val="12510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70000" lnSpcReduction="20000"/>
          </a:bodyPr>
          <a:lstStyle/>
          <a:p>
            <a:pPr marL="0" indent="0" algn="r">
              <a:buNone/>
            </a:pPr>
            <a:endParaRPr lang="en-US" sz="5100" i="1" dirty="0" smtClean="0"/>
          </a:p>
          <a:p>
            <a:pPr marL="0" indent="0" algn="r">
              <a:buNone/>
            </a:pPr>
            <a:endParaRPr lang="en-US" sz="5100" i="1" dirty="0"/>
          </a:p>
          <a:p>
            <a:pPr marL="0" indent="0">
              <a:buNone/>
            </a:pPr>
            <a:r>
              <a:rPr lang="en-US" sz="5100" dirty="0"/>
              <a:t>“I </a:t>
            </a:r>
            <a:r>
              <a:rPr lang="en-US" sz="5100" dirty="0" smtClean="0"/>
              <a:t>loved my divorce trial where I had no idea what I was doing and my future relationships with the most important people in my life and my economic well being were on the line.”</a:t>
            </a:r>
            <a:endParaRPr lang="en-US" sz="5100" dirty="0"/>
          </a:p>
          <a:p>
            <a:pPr marL="0" indent="0" algn="r">
              <a:buNone/>
            </a:pPr>
            <a:endParaRPr lang="en-US" sz="3800" i="1" dirty="0" smtClean="0"/>
          </a:p>
          <a:p>
            <a:pPr marL="0" indent="0" algn="r">
              <a:buNone/>
            </a:pPr>
            <a:r>
              <a:rPr lang="en-US" sz="3800" i="1" dirty="0" smtClean="0"/>
              <a:t>No Self-Represented Litigant Ever</a:t>
            </a:r>
            <a:endParaRPr lang="en-US" sz="3800" i="1" dirty="0"/>
          </a:p>
        </p:txBody>
      </p:sp>
    </p:spTree>
    <p:extLst>
      <p:ext uri="{BB962C8B-B14F-4D97-AF65-F5344CB8AC3E}">
        <p14:creationId xmlns:p14="http://schemas.microsoft.com/office/powerpoint/2010/main" val="388523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 smtClean="0"/>
              <a:t>Enacting a Rule turned out to be more than “blessing what was already happening”.</a:t>
            </a:r>
          </a:p>
          <a:p>
            <a:pPr marL="0" indent="0">
              <a:buNone/>
            </a:pPr>
            <a:endParaRPr lang="en-US" sz="5100" i="1" dirty="0"/>
          </a:p>
          <a:p>
            <a:pPr marL="0" indent="0" algn="ctr">
              <a:buNone/>
            </a:pPr>
            <a:r>
              <a:rPr lang="en-US" sz="5400" b="1" i="1" dirty="0" smtClean="0">
                <a:solidFill>
                  <a:schemeClr val="accent1"/>
                </a:solidFill>
              </a:rPr>
              <a:t>Having </a:t>
            </a:r>
            <a:r>
              <a:rPr lang="en-US" sz="5400" b="1" i="1" dirty="0">
                <a:solidFill>
                  <a:schemeClr val="accent1"/>
                </a:solidFill>
              </a:rPr>
              <a:t>a rule is important.</a:t>
            </a:r>
          </a:p>
          <a:p>
            <a:pPr marL="0" indent="0" algn="r">
              <a:buNone/>
            </a:pPr>
            <a:endParaRPr lang="en-US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32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solidFill>
                  <a:schemeClr val="accent1"/>
                </a:solidFill>
              </a:rPr>
              <a:t>The Basics</a:t>
            </a:r>
          </a:p>
          <a:p>
            <a:endParaRPr lang="en-US" sz="3600" dirty="0" smtClean="0"/>
          </a:p>
          <a:p>
            <a:r>
              <a:rPr lang="en-US" sz="4800" dirty="0" smtClean="0"/>
              <a:t> Case and Hearing Types</a:t>
            </a:r>
          </a:p>
          <a:p>
            <a:r>
              <a:rPr lang="en-US" sz="4800" dirty="0" smtClean="0"/>
              <a:t> Opt-In</a:t>
            </a:r>
          </a:p>
          <a:p>
            <a:r>
              <a:rPr lang="en-US" sz="4800" dirty="0" smtClean="0"/>
              <a:t> Waiver</a:t>
            </a:r>
          </a:p>
          <a:p>
            <a:r>
              <a:rPr lang="en-US" sz="4800" dirty="0" smtClean="0"/>
              <a:t> Evidence</a:t>
            </a:r>
          </a:p>
          <a:p>
            <a:pPr marL="0" indent="0">
              <a:buNone/>
            </a:pPr>
            <a:endParaRPr lang="en-US" sz="5400" b="1" i="1" dirty="0" smtClean="0"/>
          </a:p>
          <a:p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361365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solidFill>
                  <a:schemeClr val="accent1"/>
                </a:solidFill>
              </a:rPr>
              <a:t>The Basics</a:t>
            </a:r>
          </a:p>
          <a:p>
            <a:endParaRPr lang="en-US" sz="3600" dirty="0" smtClean="0"/>
          </a:p>
          <a:p>
            <a:r>
              <a:rPr lang="en-US" sz="4400" dirty="0" smtClean="0"/>
              <a:t> Witnesses</a:t>
            </a:r>
          </a:p>
          <a:p>
            <a:r>
              <a:rPr lang="en-US" sz="4400" dirty="0" smtClean="0"/>
              <a:t> Expert Witnesses</a:t>
            </a:r>
          </a:p>
          <a:p>
            <a:r>
              <a:rPr lang="en-US" sz="4400" dirty="0" smtClean="0"/>
              <a:t> Role of Attorneys</a:t>
            </a:r>
          </a:p>
          <a:p>
            <a:r>
              <a:rPr lang="en-US" sz="4400" dirty="0" smtClean="0"/>
              <a:t> Other</a:t>
            </a:r>
          </a:p>
          <a:p>
            <a:endParaRPr lang="en-US" sz="5400" b="1" i="1" dirty="0" smtClean="0"/>
          </a:p>
          <a:p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142824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solidFill>
                  <a:schemeClr val="accent1"/>
                </a:solidFill>
              </a:rPr>
              <a:t>Attorney Interests</a:t>
            </a:r>
          </a:p>
          <a:p>
            <a:pPr marL="400050" indent="-400050"/>
            <a:r>
              <a:rPr lang="en-US" sz="3600" dirty="0" smtClean="0"/>
              <a:t>Advising potential clients at consultation stage.</a:t>
            </a:r>
          </a:p>
          <a:p>
            <a:pPr marL="400050" indent="-400050"/>
            <a:r>
              <a:rPr lang="en-US" sz="3600" dirty="0" smtClean="0"/>
              <a:t>More cost effective for some clients.</a:t>
            </a:r>
          </a:p>
          <a:p>
            <a:pPr marL="400050" indent="-400050"/>
            <a:r>
              <a:rPr lang="en-US" sz="3600" dirty="0" smtClean="0"/>
              <a:t>Limited issue(s) where the client just wants to be heard.</a:t>
            </a:r>
          </a:p>
          <a:p>
            <a:pPr marL="400050" indent="-400050"/>
            <a:r>
              <a:rPr lang="en-US" sz="3600" dirty="0" smtClean="0"/>
              <a:t>Tactical decision.</a:t>
            </a:r>
          </a:p>
        </p:txBody>
      </p:sp>
    </p:spTree>
    <p:extLst>
      <p:ext uri="{BB962C8B-B14F-4D97-AF65-F5344CB8AC3E}">
        <p14:creationId xmlns:p14="http://schemas.microsoft.com/office/powerpoint/2010/main" val="244184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Stahancyk</a:t>
            </a:r>
            <a:r>
              <a:rPr lang="en-US" dirty="0" smtClean="0"/>
              <a:t>, Kent &amp; Hook Blog </a:t>
            </a:r>
            <a:r>
              <a:rPr lang="en-US" dirty="0"/>
              <a:t/>
            </a:r>
            <a:br>
              <a:rPr lang="en-US" dirty="0"/>
            </a:br>
            <a:r>
              <a:rPr lang="en-US" sz="13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http://www.stahancyk.com/blog/new-informal-trial-program-in-deschutes-county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“…the </a:t>
            </a:r>
            <a:r>
              <a:rPr lang="en-US" dirty="0"/>
              <a:t>Informal Domestic Relations Trial provides a fantastic opportunity for family law attorneys to offer their expertise and legal services to more of the population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“Services </a:t>
            </a:r>
            <a:r>
              <a:rPr lang="en-US" dirty="0"/>
              <a:t>could include pre- trial consultations, assistance with trial preparation such as organizing exhibits, and participating in the informal trial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50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solidFill>
                  <a:schemeClr val="accent1"/>
                </a:solidFill>
              </a:rPr>
              <a:t>Domestic Violence</a:t>
            </a:r>
          </a:p>
          <a:p>
            <a:endParaRPr lang="en-US" sz="3600" dirty="0" smtClean="0"/>
          </a:p>
          <a:p>
            <a:pPr marL="342900" indent="-342900"/>
            <a:r>
              <a:rPr lang="en-US" sz="3600" dirty="0" smtClean="0"/>
              <a:t>“Power and control” are placed in the hands of the judge.</a:t>
            </a:r>
          </a:p>
          <a:p>
            <a:pPr marL="342900" indent="-342900"/>
            <a:r>
              <a:rPr lang="en-US" sz="3600" dirty="0" smtClean="0"/>
              <a:t>Police and Medical Reports are accepted.</a:t>
            </a:r>
          </a:p>
          <a:p>
            <a:pPr marL="342900" indent="-342900"/>
            <a:r>
              <a:rPr lang="en-US" sz="3600" dirty="0" smtClean="0"/>
              <a:t>The victim is not subject to cross-examination by the perpetrator.</a:t>
            </a:r>
            <a:endParaRPr lang="en-US" sz="5400" dirty="0" smtClean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67346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solidFill>
                  <a:schemeClr val="accent1"/>
                </a:solidFill>
              </a:rPr>
              <a:t>Contact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Jeff Hall, Trial Court Administrator</a:t>
            </a:r>
          </a:p>
          <a:p>
            <a:pPr marL="0" indent="0">
              <a:buNone/>
            </a:pPr>
            <a:r>
              <a:rPr lang="en-US" sz="3200" dirty="0" smtClean="0"/>
              <a:t>Deschutes County Circuit Court</a:t>
            </a:r>
          </a:p>
          <a:p>
            <a:pPr marL="0" indent="0">
              <a:buNone/>
            </a:pPr>
            <a:r>
              <a:rPr lang="en-US" sz="3200" dirty="0" smtClean="0"/>
              <a:t>(541) 317-4780</a:t>
            </a:r>
          </a:p>
          <a:p>
            <a:pPr marL="0" indent="0">
              <a:buNone/>
            </a:pPr>
            <a:r>
              <a:rPr lang="en-US" sz="3200" dirty="0" smtClean="0">
                <a:hlinkClick r:id="rId2"/>
              </a:rPr>
              <a:t>jeff.hall@courts.wa.gov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02426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172</TotalTime>
  <Words>243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Change Happening Now: Informal Hearings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Stahancyk, Kent &amp; Hook Blog  http://www.stahancyk.com/blog/new-informal-trial-program-in-deschutes-county</vt:lpstr>
      <vt:lpstr>PowerPoint Presentation</vt:lpstr>
      <vt:lpstr>PowerPoint Presentation</vt:lpstr>
    </vt:vector>
  </TitlesOfParts>
  <Company>Oregon Judicial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Domestic Relations Trials</dc:title>
  <dc:creator>OJD</dc:creator>
  <cp:lastModifiedBy>Oregon Judicial Department</cp:lastModifiedBy>
  <cp:revision>9</cp:revision>
  <cp:lastPrinted>2018-01-19T00:42:14Z</cp:lastPrinted>
  <dcterms:created xsi:type="dcterms:W3CDTF">2016-07-01T22:59:44Z</dcterms:created>
  <dcterms:modified xsi:type="dcterms:W3CDTF">2018-01-19T00:43:22Z</dcterms:modified>
</cp:coreProperties>
</file>